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70" r:id="rId7"/>
    <p:sldId id="271" r:id="rId8"/>
    <p:sldId id="272" r:id="rId9"/>
    <p:sldId id="274" r:id="rId10"/>
    <p:sldId id="275" r:id="rId11"/>
    <p:sldId id="273" r:id="rId12"/>
    <p:sldId id="269" r:id="rId13"/>
  </p:sldIdLst>
  <p:sldSz cx="12192000" cy="6858000"/>
  <p:notesSz cx="6858000" cy="9144000"/>
  <p:embeddedFontLst>
    <p:embeddedFont>
      <p:font typeface="SamsungOne 450C" panose="020B0506030303020204" charset="0"/>
      <p:regular r:id="rId15"/>
    </p:embeddedFont>
    <p:embeddedFont>
      <p:font typeface="SamsungOne 800C" panose="020B0906030303020204" charset="0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>
      <p:cViewPr>
        <p:scale>
          <a:sx n="100" d="100"/>
          <a:sy n="100" d="100"/>
        </p:scale>
        <p:origin x="81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14.06.2024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14.06.2024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14.06.2024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3322"/>
            <a:ext cx="9144000" cy="107665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Приложение «</a:t>
            </a:r>
            <a:r>
              <a:rPr lang="en-US" dirty="0"/>
              <a:t>OST program</a:t>
            </a:r>
            <a:r>
              <a:rPr lang="ru-RU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939319"/>
            <a:ext cx="9144000" cy="1200596"/>
          </a:xfrm>
        </p:spPr>
        <p:txBody>
          <a:bodyPr>
            <a:normAutofit/>
          </a:bodyPr>
          <a:lstStyle/>
          <a:p>
            <a:pPr algn="l"/>
            <a:r>
              <a:rPr lang="ru-RU" sz="2000" dirty="0"/>
              <a:t>Разработчик</a:t>
            </a:r>
            <a:r>
              <a:rPr lang="en-US" sz="2000" dirty="0"/>
              <a:t>:</a:t>
            </a:r>
            <a:r>
              <a:rPr lang="ru-RU" sz="2000" dirty="0"/>
              <a:t> Пиров Гаджи</a:t>
            </a:r>
            <a:br>
              <a:rPr lang="ru-RU" sz="2000" dirty="0"/>
            </a:br>
            <a:r>
              <a:rPr lang="ru-RU" sz="2000" dirty="0"/>
              <a:t>Город</a:t>
            </a:r>
            <a:r>
              <a:rPr lang="en-US" sz="2000" dirty="0"/>
              <a:t>:</a:t>
            </a:r>
            <a:r>
              <a:rPr lang="ru-RU" sz="2000" dirty="0"/>
              <a:t> Каспийск</a:t>
            </a:r>
            <a:br>
              <a:rPr lang="ru-RU" sz="2000" dirty="0"/>
            </a:br>
            <a:r>
              <a:rPr lang="ru-RU" sz="2000" dirty="0"/>
              <a:t>Площадка</a:t>
            </a:r>
            <a:r>
              <a:rPr lang="en-US" sz="2000" dirty="0"/>
              <a:t>:</a:t>
            </a:r>
            <a:r>
              <a:rPr lang="ru-RU" sz="2000" dirty="0"/>
              <a:t> ЦЦОД на базе МБОУ Каспийской Гимназии №11</a:t>
            </a:r>
            <a:br>
              <a:rPr lang="en-US" sz="2000" dirty="0"/>
            </a:br>
            <a:r>
              <a:rPr lang="ru-RU" sz="2000" dirty="0"/>
              <a:t>Преподаватель</a:t>
            </a:r>
            <a:r>
              <a:rPr lang="en-US" sz="2000" dirty="0"/>
              <a:t>:</a:t>
            </a:r>
            <a:r>
              <a:rPr lang="ru-RU" sz="2000" dirty="0"/>
              <a:t> Магомедова Халимат </a:t>
            </a:r>
            <a:r>
              <a:rPr lang="ru-RU" sz="2000" dirty="0" err="1"/>
              <a:t>Ахмедовна</a:t>
            </a:r>
            <a:endParaRPr lang="ru-RU" sz="20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</p:spPr>
        <p:txBody>
          <a:bodyPr>
            <a:normAutofit/>
          </a:bodyPr>
          <a:lstStyle/>
          <a:p>
            <a:r>
              <a:rPr lang="ru-RU" sz="4400" dirty="0"/>
              <a:t>О проекте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BB8CCD2-D887-417D-9D34-B348F346F00B}"/>
              </a:ext>
            </a:extLst>
          </p:cNvPr>
          <p:cNvSpPr txBox="1">
            <a:spLocks/>
          </p:cNvSpPr>
          <p:nvPr/>
        </p:nvSpPr>
        <p:spPr>
          <a:xfrm>
            <a:off x="838200" y="1191213"/>
            <a:ext cx="9829800" cy="49511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OST program – </a:t>
            </a:r>
            <a:r>
              <a:rPr lang="ru-RU" sz="2000" dirty="0"/>
              <a:t>это приложение для помощи в получении доступа к списку программ, тем, обоев, ключей активаций для </a:t>
            </a:r>
            <a:r>
              <a:rPr lang="en-US" sz="2000" dirty="0"/>
              <a:t>Windows </a:t>
            </a:r>
            <a:r>
              <a:rPr lang="ru-RU" sz="2000" dirty="0"/>
              <a:t>и т.д.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В приложении так же есть:</a:t>
            </a:r>
          </a:p>
          <a:p>
            <a:r>
              <a:rPr lang="ru-RU" sz="2000" dirty="0"/>
              <a:t>Информация обо мне</a:t>
            </a:r>
          </a:p>
          <a:p>
            <a:r>
              <a:rPr lang="ru-RU" sz="2000" dirty="0"/>
              <a:t>Удобная навигация</a:t>
            </a:r>
          </a:p>
          <a:p>
            <a:r>
              <a:rPr lang="ru-RU" sz="2000" dirty="0"/>
              <a:t>Стилистика программы в дизайне </a:t>
            </a:r>
            <a:r>
              <a:rPr lang="en-US" sz="2000" dirty="0"/>
              <a:t>One UI 6 </a:t>
            </a:r>
            <a:r>
              <a:rPr lang="ru-RU" sz="2000" dirty="0"/>
              <a:t>от </a:t>
            </a:r>
            <a:r>
              <a:rPr lang="en-US" sz="2000" dirty="0"/>
              <a:t>Samsung</a:t>
            </a:r>
            <a:endParaRPr lang="ru-RU" sz="2000" dirty="0"/>
          </a:p>
          <a:p>
            <a:r>
              <a:rPr lang="ru-RU" sz="2000" dirty="0"/>
              <a:t>Искусственный интеллект от </a:t>
            </a:r>
            <a:r>
              <a:rPr lang="en-US" sz="2000" dirty="0"/>
              <a:t>Google – Gemini </a:t>
            </a:r>
            <a:r>
              <a:rPr lang="ru-RU" sz="2000" dirty="0"/>
              <a:t>и информация о нём</a:t>
            </a:r>
          </a:p>
          <a:p>
            <a:r>
              <a:rPr lang="ru-RU" sz="2000" dirty="0"/>
              <a:t>Тактильная отдача вибромотором</a:t>
            </a:r>
            <a:endParaRPr lang="en-US" sz="2000" dirty="0"/>
          </a:p>
          <a:p>
            <a:r>
              <a:rPr lang="ru-RU" sz="2000" dirty="0"/>
              <a:t>Математическая игра</a:t>
            </a:r>
            <a:r>
              <a:rPr lang="en-US" sz="2000" dirty="0"/>
              <a:t> </a:t>
            </a:r>
            <a:r>
              <a:rPr lang="ru-RU" sz="2000" dirty="0"/>
              <a:t>с счётчиком верных и неверных ответов</a:t>
            </a:r>
          </a:p>
          <a:p>
            <a:r>
              <a:rPr lang="ru-RU" sz="2000" dirty="0"/>
              <a:t>Меню «О программе» и ссылками исходников</a:t>
            </a:r>
          </a:p>
          <a:p>
            <a:r>
              <a:rPr lang="ru-RU" sz="2000" dirty="0"/>
              <a:t>Перевод на Русский, Украинский и Казахстанский языки соответственно</a:t>
            </a:r>
          </a:p>
          <a:p>
            <a:r>
              <a:rPr lang="ru-RU" sz="2000" dirty="0"/>
              <a:t> Поддержка выбора между тёмной или светлой темой</a:t>
            </a:r>
          </a:p>
        </p:txBody>
      </p:sp>
    </p:spTree>
    <p:extLst>
      <p:ext uri="{BB962C8B-B14F-4D97-AF65-F5344CB8AC3E}">
        <p14:creationId xmlns:p14="http://schemas.microsoft.com/office/powerpoint/2010/main" val="2201369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dirty="0"/>
              <a:t>Библиотеки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BB8CCD2-D887-417D-9D34-B348F346F00B}"/>
              </a:ext>
            </a:extLst>
          </p:cNvPr>
          <p:cNvSpPr txBox="1">
            <a:spLocks/>
          </p:cNvSpPr>
          <p:nvPr/>
        </p:nvSpPr>
        <p:spPr>
          <a:xfrm>
            <a:off x="838200" y="1055802"/>
            <a:ext cx="11098876" cy="19979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/>
              <a:t>В данном проекте использовались следующие библиотеки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OneUIProject</a:t>
            </a:r>
            <a:endParaRPr lang="ru-RU" sz="2000" dirty="0"/>
          </a:p>
          <a:p>
            <a:r>
              <a:rPr lang="en-US" sz="2000" dirty="0" err="1"/>
              <a:t>GoogleAI</a:t>
            </a:r>
            <a:endParaRPr lang="ru-RU" sz="2000" dirty="0"/>
          </a:p>
          <a:p>
            <a:r>
              <a:rPr lang="en-US" sz="2000" dirty="0" err="1"/>
              <a:t>Guvana</a:t>
            </a:r>
            <a:endParaRPr lang="en-US" sz="2000" dirty="0"/>
          </a:p>
          <a:p>
            <a:r>
              <a:rPr lang="en-US" sz="2000" dirty="0" err="1"/>
              <a:t>reactivestreams</a:t>
            </a:r>
            <a:endParaRPr lang="ru-RU" sz="2000" dirty="0"/>
          </a:p>
        </p:txBody>
      </p:sp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 txBox="1">
            <a:spLocks/>
          </p:cNvSpPr>
          <p:nvPr/>
        </p:nvSpPr>
        <p:spPr>
          <a:xfrm>
            <a:off x="904875" y="3648837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/>
              <a:t>Классы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904875" y="4472492"/>
            <a:ext cx="102275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В проекте реализовано 6 собственных классов, 8 фрагментов и 3 адаптера. Из них 21 </a:t>
            </a:r>
            <a:r>
              <a:rPr lang="en-US" sz="2000" dirty="0"/>
              <a:t>Layout’</a:t>
            </a:r>
            <a:r>
              <a:rPr lang="ru-RU" sz="2000" dirty="0" err="1"/>
              <a:t>ов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696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C1324-183E-07E6-705A-9B825E800CE3}"/>
              </a:ext>
            </a:extLst>
          </p:cNvPr>
          <p:cNvSpPr txBox="1"/>
          <p:nvPr/>
        </p:nvSpPr>
        <p:spPr>
          <a:xfrm>
            <a:off x="257673" y="254369"/>
            <a:ext cx="2353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«Главная»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D0EBA-AACB-7301-C465-BDB348082E72}"/>
              </a:ext>
            </a:extLst>
          </p:cNvPr>
          <p:cNvSpPr txBox="1"/>
          <p:nvPr/>
        </p:nvSpPr>
        <p:spPr>
          <a:xfrm>
            <a:off x="2900236" y="280564"/>
            <a:ext cx="247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«Утилиты»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69E38-18B3-46ED-7FC5-DFDBF75BC99D}"/>
              </a:ext>
            </a:extLst>
          </p:cNvPr>
          <p:cNvSpPr txBox="1"/>
          <p:nvPr/>
        </p:nvSpPr>
        <p:spPr>
          <a:xfrm>
            <a:off x="5668204" y="280564"/>
            <a:ext cx="2484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«Друзья»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26547E-3085-BF79-AAF0-C7F329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772" y="633654"/>
            <a:ext cx="3102396" cy="62243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DF791D-26FD-FB81-0438-630554A9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91" y="625442"/>
            <a:ext cx="3102396" cy="622434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ABF34F-EE5C-3790-7AD1-A4B766DE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41" y="633654"/>
            <a:ext cx="3102397" cy="62243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B08A3F-D762-8492-CAFC-BBC1B82A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86" y="633654"/>
            <a:ext cx="3102396" cy="62243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190227-A574-5715-914E-6E5126DC2EC8}"/>
              </a:ext>
            </a:extLst>
          </p:cNvPr>
          <p:cNvSpPr txBox="1"/>
          <p:nvPr/>
        </p:nvSpPr>
        <p:spPr>
          <a:xfrm>
            <a:off x="8297917" y="147170"/>
            <a:ext cx="281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«Информация»</a:t>
            </a:r>
          </a:p>
        </p:txBody>
      </p:sp>
    </p:spTree>
    <p:extLst>
      <p:ext uri="{BB962C8B-B14F-4D97-AF65-F5344CB8AC3E}">
        <p14:creationId xmlns:p14="http://schemas.microsoft.com/office/powerpoint/2010/main" val="2784090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C1324-183E-07E6-705A-9B825E800CE3}"/>
              </a:ext>
            </a:extLst>
          </p:cNvPr>
          <p:cNvSpPr txBox="1"/>
          <p:nvPr/>
        </p:nvSpPr>
        <p:spPr>
          <a:xfrm>
            <a:off x="264098" y="60176"/>
            <a:ext cx="2353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«Программы для </a:t>
            </a:r>
            <a:r>
              <a:rPr lang="en-US" dirty="0"/>
              <a:t>Android</a:t>
            </a:r>
            <a:r>
              <a:rPr lang="ru-RU" dirty="0"/>
              <a:t>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D0EBA-AACB-7301-C465-BDB348082E72}"/>
              </a:ext>
            </a:extLst>
          </p:cNvPr>
          <p:cNvSpPr txBox="1"/>
          <p:nvPr/>
        </p:nvSpPr>
        <p:spPr>
          <a:xfrm>
            <a:off x="2900236" y="193336"/>
            <a:ext cx="2478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«Модули для </a:t>
            </a:r>
            <a:r>
              <a:rPr lang="en-US" dirty="0" err="1"/>
              <a:t>Magisk</a:t>
            </a:r>
            <a:r>
              <a:rPr lang="ru-RU" dirty="0"/>
              <a:t>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69E38-18B3-46ED-7FC5-DFDBF75BC99D}"/>
              </a:ext>
            </a:extLst>
          </p:cNvPr>
          <p:cNvSpPr txBox="1"/>
          <p:nvPr/>
        </p:nvSpPr>
        <p:spPr>
          <a:xfrm>
            <a:off x="5661779" y="196232"/>
            <a:ext cx="2484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«Кастомизация»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26547E-3085-BF79-AAF0-C7F329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42772" y="633655"/>
            <a:ext cx="3102396" cy="62243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DF791D-26FD-FB81-0438-630554A9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8291" y="625443"/>
            <a:ext cx="3102396" cy="62243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ABF34F-EE5C-3790-7AD1-A4B766DE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7141" y="633654"/>
            <a:ext cx="3102396" cy="622434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B08A3F-D762-8492-CAFC-BBC1B82A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53186" y="633654"/>
            <a:ext cx="3102396" cy="62243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190227-A574-5715-914E-6E5126DC2EC8}"/>
              </a:ext>
            </a:extLst>
          </p:cNvPr>
          <p:cNvSpPr txBox="1"/>
          <p:nvPr/>
        </p:nvSpPr>
        <p:spPr>
          <a:xfrm>
            <a:off x="8297917" y="193335"/>
            <a:ext cx="28129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Фрагмент «Ключи для активации </a:t>
            </a:r>
            <a:r>
              <a:rPr lang="en-US" dirty="0"/>
              <a:t>Windows</a:t>
            </a:r>
            <a:r>
              <a:rPr lang="ru-RU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89160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C1324-183E-07E6-705A-9B825E800CE3}"/>
              </a:ext>
            </a:extLst>
          </p:cNvPr>
          <p:cNvSpPr txBox="1"/>
          <p:nvPr/>
        </p:nvSpPr>
        <p:spPr>
          <a:xfrm>
            <a:off x="453439" y="310488"/>
            <a:ext cx="1909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 Математическая игра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D0EBA-AACB-7301-C465-BDB348082E72}"/>
              </a:ext>
            </a:extLst>
          </p:cNvPr>
          <p:cNvSpPr txBox="1"/>
          <p:nvPr/>
        </p:nvSpPr>
        <p:spPr>
          <a:xfrm>
            <a:off x="3351232" y="448988"/>
            <a:ext cx="1576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Gemini 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769E38-18B3-46ED-7FC5-DFDBF75BC99D}"/>
              </a:ext>
            </a:extLst>
          </p:cNvPr>
          <p:cNvSpPr txBox="1"/>
          <p:nvPr/>
        </p:nvSpPr>
        <p:spPr>
          <a:xfrm>
            <a:off x="5929558" y="440777"/>
            <a:ext cx="195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Настройки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26547E-3085-BF79-AAF0-C7F329C5BF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42772" y="633655"/>
            <a:ext cx="3102395" cy="622434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DF791D-26FD-FB81-0438-630554A90A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8291" y="625443"/>
            <a:ext cx="3102395" cy="62243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ABF34F-EE5C-3790-7AD1-A4B766DEE9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57141" y="633655"/>
            <a:ext cx="3102396" cy="622434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FB08A3F-D762-8492-CAFC-BBC1B82A11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53186" y="633654"/>
            <a:ext cx="3102395" cy="62243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190227-A574-5715-914E-6E5126DC2EC8}"/>
              </a:ext>
            </a:extLst>
          </p:cNvPr>
          <p:cNvSpPr txBox="1"/>
          <p:nvPr/>
        </p:nvSpPr>
        <p:spPr>
          <a:xfrm>
            <a:off x="8297917" y="440777"/>
            <a:ext cx="2812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О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141346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Планы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14.06.2024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2BB8CCD2-D887-417D-9D34-B348F346F00B}"/>
              </a:ext>
            </a:extLst>
          </p:cNvPr>
          <p:cNvSpPr txBox="1">
            <a:spLocks/>
          </p:cNvSpPr>
          <p:nvPr/>
        </p:nvSpPr>
        <p:spPr>
          <a:xfrm>
            <a:off x="838200" y="1060248"/>
            <a:ext cx="9829800" cy="4475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bg1"/>
                </a:solidFill>
              </a:rPr>
              <a:t>Добавить больше языков</a:t>
            </a:r>
            <a:endParaRPr lang="ru-RU" b="0" i="0" dirty="0">
              <a:solidFill>
                <a:schemeClr val="bg1"/>
              </a:solidFill>
              <a:effectLst/>
            </a:endParaRPr>
          </a:p>
          <a:p>
            <a:r>
              <a:rPr lang="ru-RU" dirty="0">
                <a:solidFill>
                  <a:schemeClr val="bg1"/>
                </a:solidFill>
              </a:rPr>
              <a:t>Сохранение истории запросов в </a:t>
            </a:r>
            <a:r>
              <a:rPr lang="en-US" dirty="0">
                <a:solidFill>
                  <a:schemeClr val="bg1"/>
                </a:solidFill>
              </a:rPr>
              <a:t>Gemini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Сохранение результатов в игре</a:t>
            </a:r>
          </a:p>
          <a:p>
            <a:r>
              <a:rPr lang="ru-RU" dirty="0">
                <a:solidFill>
                  <a:schemeClr val="bg1"/>
                </a:solidFill>
              </a:rPr>
              <a:t>Добавить раздел «Программы для </a:t>
            </a:r>
            <a:r>
              <a:rPr lang="en-US" dirty="0">
                <a:solidFill>
                  <a:schemeClr val="bg1"/>
                </a:solidFill>
              </a:rPr>
              <a:t>Windows</a:t>
            </a:r>
            <a:r>
              <a:rPr lang="ru-RU" dirty="0">
                <a:solidFill>
                  <a:schemeClr val="bg1"/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84728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14.06.2024</a:t>
            </a:fld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240</Words>
  <Application>Microsoft Office PowerPoint</Application>
  <PresentationFormat>Широкоэкранный</PresentationFormat>
  <Paragraphs>54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SamsungOne 450C</vt:lpstr>
      <vt:lpstr>Arial</vt:lpstr>
      <vt:lpstr>Calibri</vt:lpstr>
      <vt:lpstr>SamsungOne 800C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Приложение «OST program»</vt:lpstr>
      <vt:lpstr>О проекте</vt:lpstr>
      <vt:lpstr>Библиотеки</vt:lpstr>
      <vt:lpstr>Презентация PowerPoint</vt:lpstr>
      <vt:lpstr>Презентация PowerPoint</vt:lpstr>
      <vt:lpstr>Презентация PowerPoint</vt:lpstr>
      <vt:lpstr>Планы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OST</cp:lastModifiedBy>
  <cp:revision>72</cp:revision>
  <dcterms:created xsi:type="dcterms:W3CDTF">2020-05-25T08:37:09Z</dcterms:created>
  <dcterms:modified xsi:type="dcterms:W3CDTF">2024-06-14T11:11:05Z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